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82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F8672-C969-4FEE-9887-F2AC78072BF7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8518-BAC1-4B72-AACE-985EE644C9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gif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98030" cy="41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789040"/>
            <a:ext cx="5544616" cy="57606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о вакансиях «врач» в Иркутской области  и контакты доступны по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QR-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коду: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qrcoder.ru/code/?https%3A%2F%2Ftrudvsem.ru%2Fvacancy%2Fsearch%3F_page%3D0%26_titleType%3DVACANCY_NAME%26_title%3D%25D0%25B2%25D1%2580%25D0%25B0%25D1%2587%26_regionIds%3D3800000000000%26_publishDateType%3DALL&amp;6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337720"/>
            <a:ext cx="2520280" cy="2520280"/>
          </a:xfrm>
          <a:prstGeom prst="rect">
            <a:avLst/>
          </a:prstGeom>
          <a:noFill/>
        </p:spPr>
      </p:pic>
      <p:pic>
        <p:nvPicPr>
          <p:cNvPr id="1027" name="Picture 3" descr="C:\Users\j.jigmitov\Desktop\ананас\врач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2671" y="4509120"/>
            <a:ext cx="2888697" cy="2177807"/>
          </a:xfrm>
          <a:prstGeom prst="rect">
            <a:avLst/>
          </a:prstGeom>
          <a:noFill/>
        </p:spPr>
      </p:pic>
      <p:pic>
        <p:nvPicPr>
          <p:cNvPr id="1028" name="Picture 4" descr="C:\Users\j.jigmitov\Desktop\ананас\врач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509120"/>
            <a:ext cx="3240360" cy="2160240"/>
          </a:xfrm>
          <a:prstGeom prst="rect">
            <a:avLst/>
          </a:prstGeom>
          <a:noFill/>
        </p:spPr>
      </p:pic>
      <p:pic>
        <p:nvPicPr>
          <p:cNvPr id="1029" name="Picture 5" descr="C:\Users\j.jigmitov\Desktop\ананас\врач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00808"/>
            <a:ext cx="2662646" cy="1776066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1925" y="188640"/>
            <a:ext cx="136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.jigmitov\Desktop\ананас\minzdrav_irkobl_em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88640"/>
            <a:ext cx="1224136" cy="12241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39752" y="764704"/>
            <a:ext cx="4032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медицинских организациях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требуются врачи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98030" cy="41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qrcoder.ru/code/?https%3A%2F%2Ftrudvsem.ru%2Fvacancy%2Fcard%2F8b16c830-be96-11eb-ae36-ab5d2eb93a75%2Fded1b962-e03f-11eb-9dd6-bf2cfe8c828d%3Fto%3Dhttps%3A%2F%2Ftrudvsem.ru%2Fvacancy%2Fsearch%253F_page%253D0%2526_spheres%253DMedicine%2526_titleType%253DVACANCY_NAME%2526_title%253D%2525D0%2525B2%2525D0%2525BE%2525D0%2525B4%2525D0%2525B8%2525D1%252582%2525D0%2525B5%2525D0%2525BB%2525D1%25258C%2526_regionIds%253D3800000000000%2526_publishDateType%253DALL&amp;6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437112"/>
            <a:ext cx="2420887" cy="2420888"/>
          </a:xfrm>
          <a:prstGeom prst="rect">
            <a:avLst/>
          </a:prstGeo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619672" y="3933056"/>
            <a:ext cx="5832648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Информация о вакансии «водитель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скорой медицинской помощи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» в городе Иркутске и контакты доступны по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QR-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коду: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188640"/>
            <a:ext cx="136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j.jigmitov\Desktop\ананас\minzdrav_irkobl_e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1224136" cy="12241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95736" y="764704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медицинских организациях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Иркутской области 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требуются водители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скорой медицинской помощи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4005064"/>
            <a:ext cx="1274068" cy="51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j.jigmitov\Desktop\ананас\фото реанимобил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628800"/>
            <a:ext cx="2368885" cy="1902908"/>
          </a:xfrm>
          <a:prstGeom prst="rect">
            <a:avLst/>
          </a:prstGeom>
          <a:noFill/>
        </p:spPr>
      </p:pic>
      <p:pic>
        <p:nvPicPr>
          <p:cNvPr id="1030" name="Picture 6" descr="https://smolpravda.ru/wp-content/uploads/2020/12/46d2-49dc7f-877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1" y="4509120"/>
            <a:ext cx="3024335" cy="2241054"/>
          </a:xfrm>
          <a:prstGeom prst="rect">
            <a:avLst/>
          </a:prstGeom>
          <a:noFill/>
        </p:spPr>
      </p:pic>
      <p:pic>
        <p:nvPicPr>
          <p:cNvPr id="1036" name="Picture 12" descr="http://www.minzdravkk.ru/upload/iblock/699/6995f636b1324759bf84a3049f74de6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4509120"/>
            <a:ext cx="3128526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098030" cy="41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789040"/>
            <a:ext cx="5544616" cy="57606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Информация о вакансиях «медицинская сестра» в Иркутской области и контакты доступны по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QR-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коду: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925" y="188640"/>
            <a:ext cx="1362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j.jigmitov\Desktop\ананас\minzdrav_irkobl_em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8640"/>
            <a:ext cx="1224136" cy="1224136"/>
          </a:xfrm>
          <a:prstGeom prst="rect">
            <a:avLst/>
          </a:prstGeom>
          <a:noFill/>
        </p:spPr>
      </p:pic>
      <p:pic>
        <p:nvPicPr>
          <p:cNvPr id="4" name="Picture 4" descr="http://qrcoder.ru/code/?https%3A%2F%2Ftrudvsem.ru%2Fvacancy%2Fsearch%3F_page%3D0%26_titleType%3DVACANCY_NAME%26_title%3D%25D0%25BC%25D0%25B5%25D0%25B4%25D0%25B8%25D1%2586%25D0%25B8%25D0%25BD%25D1%2581%25D0%25BA%25D0%25B0%25D1%258F%2B%25D1%2581%25D0%25B5%25D1%2581%25D1%2582%25D1%2580%25D0%25B0%26_regionIds%3D3800000000000%26_publishDateType%3DALL&amp;6&amp;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420887" cy="242088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51720" y="90872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медицинских организациях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Иркутской области</a:t>
            </a:r>
          </a:p>
          <a:p>
            <a:pPr algn="ctr"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требуются медсестры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j.jigmitov\Desktop\ананас\медсестра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05131"/>
            <a:ext cx="3096344" cy="2064229"/>
          </a:xfrm>
          <a:prstGeom prst="rect">
            <a:avLst/>
          </a:prstGeom>
          <a:noFill/>
        </p:spPr>
      </p:pic>
      <p:pic>
        <p:nvPicPr>
          <p:cNvPr id="6" name="Picture 2" descr="https://fb.ru/media/i/1/1/4/9/3/8/4/i/1149384.jpg"/>
          <p:cNvPicPr>
            <a:picLocks noChangeAspect="1" noChangeArrowheads="1"/>
          </p:cNvPicPr>
          <p:nvPr/>
        </p:nvPicPr>
        <p:blipFill>
          <a:blip r:embed="rId7" cstate="print"/>
          <a:srcRect l="13178"/>
          <a:stretch>
            <a:fillRect/>
          </a:stretch>
        </p:blipFill>
        <p:spPr bwMode="auto">
          <a:xfrm>
            <a:off x="5868144" y="4509120"/>
            <a:ext cx="3096344" cy="2160240"/>
          </a:xfrm>
          <a:prstGeom prst="rect">
            <a:avLst/>
          </a:prstGeom>
          <a:noFill/>
        </p:spPr>
      </p:pic>
      <p:pic>
        <p:nvPicPr>
          <p:cNvPr id="1028" name="Picture 4" descr="https://img.smi2.net/470x246/c3e324fe41d4d5e9809af40cb4c22f4f1db697bc.jpg?u=aHR0cHM6Ly9jZG5pbWcucmcucnUvaW1nL2NvbnRlbnQvMTkxLzM2LzE1L2lTdG9jay0xMTM5ODQ5ODQxX2RfODUwLmpwZw"/>
          <p:cNvPicPr>
            <a:picLocks noChangeAspect="1" noChangeArrowheads="1"/>
          </p:cNvPicPr>
          <p:nvPr/>
        </p:nvPicPr>
        <p:blipFill>
          <a:blip r:embed="rId8" cstate="print"/>
          <a:srcRect r="10196"/>
          <a:stretch>
            <a:fillRect/>
          </a:stretch>
        </p:blipFill>
        <p:spPr bwMode="auto">
          <a:xfrm>
            <a:off x="6012160" y="1700808"/>
            <a:ext cx="2918960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79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j.jigmitov</dc:creator>
  <cp:lastModifiedBy>d.obuhov</cp:lastModifiedBy>
  <cp:revision>36</cp:revision>
  <dcterms:created xsi:type="dcterms:W3CDTF">2021-07-14T07:32:17Z</dcterms:created>
  <dcterms:modified xsi:type="dcterms:W3CDTF">2021-07-16T05:18:43Z</dcterms:modified>
</cp:coreProperties>
</file>